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12192000" cy="6858000"/>
  <p:notesSz cx="6858000" cy="9144000"/>
  <p:defaultTextStyle>
    <a:defPPr>
      <a:defRPr lang="es-A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111" d="100"/>
          <a:sy n="111" d="100"/>
        </p:scale>
        <p:origin x="456" y="11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s-AR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s-A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C13D92-02B9-4066-ABE2-43944BFA727A}" type="datetimeFigureOut">
              <a:rPr lang="es-AR" smtClean="0"/>
              <a:t>30/10/2020</a:t>
            </a:fld>
            <a:endParaRPr lang="es-A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A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45A8E9-F302-4ED8-B2F4-2856F25A4C07}" type="slidenum">
              <a:rPr lang="es-AR" smtClean="0"/>
              <a:t>‹#›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247661721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s-A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s-A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C13D92-02B9-4066-ABE2-43944BFA727A}" type="datetimeFigureOut">
              <a:rPr lang="es-AR" smtClean="0"/>
              <a:t>30/10/2020</a:t>
            </a:fld>
            <a:endParaRPr lang="es-A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A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45A8E9-F302-4ED8-B2F4-2856F25A4C07}" type="slidenum">
              <a:rPr lang="es-AR" smtClean="0"/>
              <a:t>‹#›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286946537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s-A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C13D92-02B9-4066-ABE2-43944BFA727A}" type="datetimeFigureOut">
              <a:rPr lang="es-AR" smtClean="0"/>
              <a:t>30/10/2020</a:t>
            </a:fld>
            <a:endParaRPr lang="es-A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A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45A8E9-F302-4ED8-B2F4-2856F25A4C07}" type="slidenum">
              <a:rPr lang="es-AR" smtClean="0"/>
              <a:t>‹#›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331071298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s-AR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s-AR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s-AR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C13D92-02B9-4066-ABE2-43944BFA727A}" type="datetimeFigureOut">
              <a:rPr lang="es-AR" smtClean="0"/>
              <a:t>30/10/2020</a:t>
            </a:fld>
            <a:endParaRPr lang="es-A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A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45A8E9-F302-4ED8-B2F4-2856F25A4C07}" type="slidenum">
              <a:rPr lang="es-AR" smtClean="0"/>
              <a:t>‹#›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125939581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s-A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s-AR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s-AR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C13D92-02B9-4066-ABE2-43944BFA727A}" type="datetimeFigureOut">
              <a:rPr lang="es-AR" smtClean="0"/>
              <a:t>30/10/2020</a:t>
            </a:fld>
            <a:endParaRPr lang="es-A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A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45A8E9-F302-4ED8-B2F4-2856F25A4C07}" type="slidenum">
              <a:rPr lang="es-AR" smtClean="0"/>
              <a:t>‹#›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384716709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s-AR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C13D92-02B9-4066-ABE2-43944BFA727A}" type="datetimeFigureOut">
              <a:rPr lang="es-AR" smtClean="0"/>
              <a:t>30/10/2020</a:t>
            </a:fld>
            <a:endParaRPr lang="es-A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A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45A8E9-F302-4ED8-B2F4-2856F25A4C07}" type="slidenum">
              <a:rPr lang="es-AR" smtClean="0"/>
              <a:t>‹#›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87271083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C13D92-02B9-4066-ABE2-43944BFA727A}" type="datetimeFigureOut">
              <a:rPr lang="es-AR" smtClean="0"/>
              <a:t>30/10/2020</a:t>
            </a:fld>
            <a:endParaRPr lang="es-A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A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45A8E9-F302-4ED8-B2F4-2856F25A4C07}" type="slidenum">
              <a:rPr lang="es-AR" smtClean="0"/>
              <a:t>‹#›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6423257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s-A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s-A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C13D92-02B9-4066-ABE2-43944BFA727A}" type="datetimeFigureOut">
              <a:rPr lang="es-AR" smtClean="0"/>
              <a:t>30/10/2020</a:t>
            </a:fld>
            <a:endParaRPr lang="es-A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A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45A8E9-F302-4ED8-B2F4-2856F25A4C07}" type="slidenum">
              <a:rPr lang="es-AR" smtClean="0"/>
              <a:t>‹#›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390191852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s-AR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A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C13D92-02B9-4066-ABE2-43944BFA727A}" type="datetimeFigureOut">
              <a:rPr lang="es-AR" smtClean="0"/>
              <a:t>30/10/2020</a:t>
            </a:fld>
            <a:endParaRPr lang="es-A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A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45A8E9-F302-4ED8-B2F4-2856F25A4C07}" type="slidenum">
              <a:rPr lang="es-AR" smtClean="0"/>
              <a:t>‹#›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35053157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s-A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s-A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C13D92-02B9-4066-ABE2-43944BFA727A}" type="datetimeFigureOut">
              <a:rPr lang="es-AR" smtClean="0"/>
              <a:t>30/10/2020</a:t>
            </a:fld>
            <a:endParaRPr lang="es-A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A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45A8E9-F302-4ED8-B2F4-2856F25A4C07}" type="slidenum">
              <a:rPr lang="es-AR" smtClean="0"/>
              <a:t>‹#›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17579759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s-A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s-A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C13D92-02B9-4066-ABE2-43944BFA727A}" type="datetimeFigureOut">
              <a:rPr lang="es-AR" smtClean="0"/>
              <a:t>30/10/2020</a:t>
            </a:fld>
            <a:endParaRPr lang="es-A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A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45A8E9-F302-4ED8-B2F4-2856F25A4C07}" type="slidenum">
              <a:rPr lang="es-AR" smtClean="0"/>
              <a:t>‹#›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419616098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s-A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s-A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4C13D92-02B9-4066-ABE2-43944BFA727A}" type="datetimeFigureOut">
              <a:rPr lang="es-AR" smtClean="0"/>
              <a:t>30/10/2020</a:t>
            </a:fld>
            <a:endParaRPr lang="es-A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A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E45A8E9-F302-4ED8-B2F4-2856F25A4C07}" type="slidenum">
              <a:rPr lang="es-AR" smtClean="0"/>
              <a:t>‹#›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309311984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A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1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A284206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358775"/>
            <a:ext cx="12192000" cy="61404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470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0</Words>
  <Application>Microsoft Office PowerPoint</Application>
  <PresentationFormat>Widescreen</PresentationFormat>
  <Paragraphs>0</Paragraphs>
  <Slides>1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5" baseType="lpstr">
      <vt:lpstr>Arial</vt:lpstr>
      <vt:lpstr>Calibri</vt:lpstr>
      <vt:lpstr>Calibri Light</vt:lpstr>
      <vt:lpstr>Office Theme</vt:lpstr>
      <vt:lpstr>PowerPoint Presentation</vt:lpstr>
    </vt:vector>
  </TitlesOfParts>
  <Company>Deloitte Touche Tohmatsu Services, Inc.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Rose, Nicolas Diego</dc:creator>
  <cp:lastModifiedBy>Rose, Nicolas Diego</cp:lastModifiedBy>
  <cp:revision>1</cp:revision>
  <dcterms:created xsi:type="dcterms:W3CDTF">2020-10-30T11:59:16Z</dcterms:created>
  <dcterms:modified xsi:type="dcterms:W3CDTF">2020-10-30T11:59:29Z</dcterms:modified>
</cp:coreProperties>
</file>